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96" d="100"/>
          <a:sy n="96" d="100"/>
        </p:scale>
        <p:origin x="2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8782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15700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8436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188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78091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63099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06310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7563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4165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97802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107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50E83-3E39-46E7-AA92-CDD19B46B08A}" type="datetimeFigureOut">
              <a:rPr lang="hu-HU" smtClean="0"/>
              <a:t>2017. 05. 19.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8C4E2-5772-42C6-B254-7E72E4F281F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54761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785191" y="1122363"/>
            <a:ext cx="10744200" cy="2387600"/>
          </a:xfrm>
        </p:spPr>
        <p:txBody>
          <a:bodyPr/>
          <a:lstStyle/>
          <a:p>
            <a:r>
              <a:rPr lang="hu-HU" dirty="0" err="1" smtClean="0"/>
              <a:t>Greenfoxnál</a:t>
            </a:r>
            <a:r>
              <a:rPr lang="hu-HU" dirty="0" smtClean="0"/>
              <a:t> 3.hét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  <a:p>
            <a:r>
              <a:rPr lang="hu-HU" dirty="0" smtClean="0"/>
              <a:t>Lőrinczi Márton</a:t>
            </a:r>
            <a:br>
              <a:rPr lang="hu-HU" dirty="0" smtClean="0"/>
            </a:br>
            <a:r>
              <a:rPr lang="hu-HU" dirty="0" smtClean="0"/>
              <a:t>2017.05.19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24834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Miket </a:t>
            </a:r>
            <a:r>
              <a:rPr lang="hu-HU" dirty="0" err="1" smtClean="0"/>
              <a:t>tanúltam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Stressz kezelést </a:t>
            </a:r>
            <a:r>
              <a:rPr lang="hu-HU" dirty="0" smtClean="0">
                <a:sym typeface="Wingdings" panose="05000000000000000000" pitchFamily="2" charset="2"/>
              </a:rPr>
              <a:t></a:t>
            </a:r>
          </a:p>
          <a:p>
            <a:r>
              <a:rPr lang="hu-HU" dirty="0" smtClean="0"/>
              <a:t>C nyelv mélységei (</a:t>
            </a:r>
            <a:r>
              <a:rPr lang="hu-HU" dirty="0" err="1" smtClean="0"/>
              <a:t>hardcore</a:t>
            </a:r>
            <a:r>
              <a:rPr lang="hu-HU" dirty="0" smtClean="0"/>
              <a:t> </a:t>
            </a:r>
            <a:r>
              <a:rPr lang="hu-HU" dirty="0" err="1" smtClean="0"/>
              <a:t>pointers</a:t>
            </a:r>
            <a:r>
              <a:rPr lang="hu-HU" dirty="0" smtClean="0"/>
              <a:t> </a:t>
            </a:r>
            <a:r>
              <a:rPr lang="hu-HU" dirty="0" smtClean="0">
                <a:sym typeface="Wingdings" panose="05000000000000000000" pitchFamily="2" charset="2"/>
              </a:rPr>
              <a:t> </a:t>
            </a:r>
            <a:r>
              <a:rPr lang="hu-HU" dirty="0" err="1" smtClean="0">
                <a:sym typeface="Wingdings" panose="05000000000000000000" pitchFamily="2" charset="2"/>
              </a:rPr>
              <a:t>datastructures</a:t>
            </a:r>
            <a:r>
              <a:rPr lang="hu-HU" dirty="0" smtClean="0">
                <a:sym typeface="Wingdings" panose="05000000000000000000" pitchFamily="2" charset="2"/>
              </a:rPr>
              <a:t>, </a:t>
            </a:r>
            <a:r>
              <a:rPr lang="hu-HU" dirty="0" err="1" smtClean="0">
                <a:sym typeface="Wingdings" panose="05000000000000000000" pitchFamily="2" charset="2"/>
              </a:rPr>
              <a:t>buffers</a:t>
            </a:r>
            <a:r>
              <a:rPr lang="hu-HU" dirty="0" smtClean="0">
                <a:sym typeface="Wingdings" panose="05000000000000000000" pitchFamily="2" charset="2"/>
              </a:rPr>
              <a:t>)</a:t>
            </a:r>
          </a:p>
          <a:p>
            <a:r>
              <a:rPr lang="hu-HU" dirty="0" smtClean="0">
                <a:sym typeface="Wingdings" panose="05000000000000000000" pitchFamily="2" charset="2"/>
              </a:rPr>
              <a:t>SPI </a:t>
            </a:r>
          </a:p>
          <a:p>
            <a:r>
              <a:rPr lang="hu-HU" dirty="0" smtClean="0">
                <a:sym typeface="Wingdings" panose="05000000000000000000" pitchFamily="2" charset="2"/>
              </a:rPr>
              <a:t>ADC</a:t>
            </a:r>
          </a:p>
          <a:p>
            <a:r>
              <a:rPr lang="hu-HU" dirty="0" smtClean="0">
                <a:sym typeface="Wingdings" panose="05000000000000000000" pitchFamily="2" charset="2"/>
              </a:rPr>
              <a:t>MPC4821</a:t>
            </a:r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2983966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076661" y="89452"/>
            <a:ext cx="5115339" cy="1699591"/>
          </a:xfrm>
        </p:spPr>
        <p:txBody>
          <a:bodyPr>
            <a:normAutofit fontScale="90000"/>
          </a:bodyPr>
          <a:lstStyle/>
          <a:p>
            <a:r>
              <a:rPr lang="hu-HU" dirty="0" smtClean="0"/>
              <a:t>Project1 - </a:t>
            </a:r>
            <a:r>
              <a:rPr lang="hu-HU" dirty="0"/>
              <a:t>DC </a:t>
            </a:r>
            <a:r>
              <a:rPr lang="hu-HU" dirty="0" err="1"/>
              <a:t>Function</a:t>
            </a:r>
            <a:r>
              <a:rPr lang="hu-HU" dirty="0"/>
              <a:t> </a:t>
            </a:r>
            <a:r>
              <a:rPr lang="hu-HU" dirty="0" err="1"/>
              <a:t>generator</a:t>
            </a:r>
            <a:r>
              <a:rPr lang="hu-HU" b="1" dirty="0"/>
              <a:t/>
            </a:r>
            <a:br>
              <a:rPr lang="hu-HU" b="1" dirty="0"/>
            </a:b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4264"/>
            <a:ext cx="6211957" cy="6763736"/>
          </a:xfrm>
        </p:spPr>
      </p:pic>
    </p:spTree>
    <p:extLst>
      <p:ext uri="{BB962C8B-B14F-4D97-AF65-F5344CB8AC3E}">
        <p14:creationId xmlns:p14="http://schemas.microsoft.com/office/powerpoint/2010/main" val="1324443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637104" y="69575"/>
            <a:ext cx="3402496" cy="253551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Fixed frequency sine wave function generator</a:t>
            </a:r>
            <a:br>
              <a:rPr lang="en-US" b="1" dirty="0"/>
            </a:b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75"/>
            <a:ext cx="5496339" cy="673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9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70519-15300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2917607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34</Words>
  <Application>Microsoft Office PowerPoint</Application>
  <PresentationFormat>Szélesvásznú</PresentationFormat>
  <Paragraphs>11</Paragraphs>
  <Slides>5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Office-téma</vt:lpstr>
      <vt:lpstr>Greenfoxnál 3.hét</vt:lpstr>
      <vt:lpstr>Miket tanúltam</vt:lpstr>
      <vt:lpstr>Project1 - DC Function generator </vt:lpstr>
      <vt:lpstr>Fixed frequency sine wave function generator 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Greenfoxnál 3.hét</dc:title>
  <dc:creator>Marci</dc:creator>
  <cp:lastModifiedBy>Marci</cp:lastModifiedBy>
  <cp:revision>4</cp:revision>
  <dcterms:created xsi:type="dcterms:W3CDTF">2017-05-19T13:40:09Z</dcterms:created>
  <dcterms:modified xsi:type="dcterms:W3CDTF">2017-05-19T13:58:13Z</dcterms:modified>
</cp:coreProperties>
</file>

<file path=docProps/thumbnail.jpeg>
</file>